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7" r:id="rId1"/>
    <p:sldMasterId id="2147483676" r:id="rId2"/>
  </p:sldMasterIdLst>
  <p:notesMasterIdLst>
    <p:notesMasterId r:id="rId20"/>
  </p:notesMasterIdLst>
  <p:handoutMasterIdLst>
    <p:handoutMasterId r:id="rId21"/>
  </p:handoutMasterIdLst>
  <p:sldIdLst>
    <p:sldId id="1720" r:id="rId3"/>
    <p:sldId id="1721" r:id="rId4"/>
    <p:sldId id="1725" r:id="rId5"/>
    <p:sldId id="1719" r:id="rId6"/>
    <p:sldId id="1726" r:id="rId7"/>
    <p:sldId id="1727" r:id="rId8"/>
    <p:sldId id="267" r:id="rId9"/>
    <p:sldId id="1728" r:id="rId10"/>
    <p:sldId id="1729" r:id="rId11"/>
    <p:sldId id="1732" r:id="rId12"/>
    <p:sldId id="1730" r:id="rId13"/>
    <p:sldId id="1733" r:id="rId14"/>
    <p:sldId id="1734" r:id="rId15"/>
    <p:sldId id="1731" r:id="rId16"/>
    <p:sldId id="1735" r:id="rId17"/>
    <p:sldId id="1736" r:id="rId18"/>
    <p:sldId id="1724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4EB53F-3A54-FA4D-A1C0-603AB5364ACF}">
          <p14:sldIdLst>
            <p14:sldId id="1720"/>
            <p14:sldId id="1721"/>
            <p14:sldId id="1725"/>
            <p14:sldId id="1719"/>
            <p14:sldId id="1726"/>
            <p14:sldId id="1727"/>
            <p14:sldId id="267"/>
            <p14:sldId id="1728"/>
            <p14:sldId id="1729"/>
            <p14:sldId id="1732"/>
            <p14:sldId id="1730"/>
            <p14:sldId id="1733"/>
            <p14:sldId id="1734"/>
            <p14:sldId id="1731"/>
            <p14:sldId id="1735"/>
            <p14:sldId id="1736"/>
            <p14:sldId id="1724"/>
          </p14:sldIdLst>
        </p14:section>
        <p14:section name="Untitled Section" id="{85F14E36-A8DE-F14A-8329-626DF167D3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pos="744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66"/>
    <a:srgbClr val="365888"/>
    <a:srgbClr val="689AC5"/>
    <a:srgbClr val="747474"/>
    <a:srgbClr val="7AC142"/>
    <a:srgbClr val="E7A91E"/>
    <a:srgbClr val="DF9933"/>
    <a:srgbClr val="3A7A76"/>
    <a:srgbClr val="E8ECF0"/>
    <a:srgbClr val="B0B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79482-D981-4786-8A2A-DFD836C0D166}" v="994" dt="2020-03-25T00:28:24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4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224" y="184"/>
      </p:cViewPr>
      <p:guideLst>
        <p:guide orient="horz" pos="2160"/>
        <p:guide pos="432"/>
        <p:guide pos="7440"/>
        <p:guide pos="3840"/>
        <p:guide orient="horz" pos="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CD46E9-9364-4437-9D63-66E99D943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8FDCB-3607-4908-8D20-9CF871F5C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C913B-835F-4F2A-9D94-37BFAC4ACE7E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BEFAB-14FF-4250-8B38-622D0D42B7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47635-15EB-4FD0-B400-A19FCD700C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DC79-C2D5-4118-A4B2-95EC65DD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9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DB631-82E0-46C8-AC6E-A32F2FC6ECB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44213-8785-481F-8F32-084E26CAF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2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2B7A9-C10B-4C65-98A0-14F967A367B3}"/>
              </a:ext>
            </a:extLst>
          </p:cNvPr>
          <p:cNvSpPr/>
          <p:nvPr userDrawn="1"/>
        </p:nvSpPr>
        <p:spPr>
          <a:xfrm>
            <a:off x="0" y="0"/>
            <a:ext cx="2667786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EC254-CF4C-427E-9D52-E3D4EAA2E1B3}"/>
              </a:ext>
            </a:extLst>
          </p:cNvPr>
          <p:cNvSpPr/>
          <p:nvPr userDrawn="1"/>
        </p:nvSpPr>
        <p:spPr>
          <a:xfrm>
            <a:off x="240792" y="963614"/>
            <a:ext cx="11951208" cy="3053315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6F447-58B9-4B43-802E-9DC911499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2" y="963615"/>
            <a:ext cx="11940988" cy="3052994"/>
          </a:xfrm>
          <a:noFill/>
          <a:effectLst/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DA4DB0-7C42-441C-A6E6-495CCE725502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689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157BA-E2EB-4918-833B-CBF03E48F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012" y="4345763"/>
            <a:ext cx="11940988" cy="21924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756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4A49-4D40-4983-8346-B3F6C661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35C9-24FC-44F4-BA8C-C0DD5079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E7DE0-6BF4-4AB0-AA10-2026636C9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455" y="270707"/>
            <a:ext cx="1768336" cy="4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213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C5F0-2F3A-40D7-AFCD-00089B19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5" y="1"/>
            <a:ext cx="11742055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633E-48B1-46F2-95CC-476E05C4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3181"/>
            <a:ext cx="11135412" cy="511333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7E91F-A01F-4DFB-BFE8-A3CD5782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33604-56F3-4B39-83B9-2266BBC6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96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91BA17-9BB7-4EC9-84FF-C36548EE25A8}"/>
              </a:ext>
            </a:extLst>
          </p:cNvPr>
          <p:cNvSpPr/>
          <p:nvPr userDrawn="1"/>
        </p:nvSpPr>
        <p:spPr>
          <a:xfrm>
            <a:off x="449945" y="0"/>
            <a:ext cx="11742055" cy="433633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49953-2A16-4730-AF80-8DDDD2B4B418}"/>
              </a:ext>
            </a:extLst>
          </p:cNvPr>
          <p:cNvSpPr/>
          <p:nvPr userDrawn="1"/>
        </p:nvSpPr>
        <p:spPr>
          <a:xfrm>
            <a:off x="0" y="0"/>
            <a:ext cx="449945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AEF422-DCF8-4A11-902E-1D5DD85EE10E}"/>
              </a:ext>
            </a:extLst>
          </p:cNvPr>
          <p:cNvGrpSpPr/>
          <p:nvPr userDrawn="1"/>
        </p:nvGrpSpPr>
        <p:grpSpPr>
          <a:xfrm>
            <a:off x="38100" y="77149"/>
            <a:ext cx="350838" cy="276225"/>
            <a:chOff x="38100" y="473075"/>
            <a:chExt cx="350838" cy="276225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8121C64-DE2D-40FB-8D6E-42B0610AD2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473075"/>
              <a:ext cx="350838" cy="52388"/>
            </a:xfrm>
            <a:prstGeom prst="rect">
              <a:avLst/>
            </a:prstGeom>
            <a:solidFill>
              <a:srgbClr val="36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DE8C6A7F-1596-49D6-A7ED-164A7263E203}"/>
                </a:ext>
              </a:extLst>
            </p:cNvPr>
            <p:cNvSpPr/>
            <p:nvPr userDrawn="1"/>
          </p:nvSpPr>
          <p:spPr bwMode="auto">
            <a:xfrm>
              <a:off x="93663" y="561975"/>
              <a:ext cx="239713" cy="187325"/>
            </a:xfrm>
            <a:custGeom>
              <a:avLst/>
              <a:gdLst>
                <a:gd name="T0" fmla="*/ 0 w 151"/>
                <a:gd name="T1" fmla="*/ 118 h 118"/>
                <a:gd name="T2" fmla="*/ 0 w 151"/>
                <a:gd name="T3" fmla="*/ 0 h 118"/>
                <a:gd name="T4" fmla="*/ 151 w 151"/>
                <a:gd name="T5" fmla="*/ 0 h 118"/>
                <a:gd name="T6" fmla="*/ 151 w 151"/>
                <a:gd name="T7" fmla="*/ 118 h 118"/>
                <a:gd name="T8" fmla="*/ 120 w 151"/>
                <a:gd name="T9" fmla="*/ 118 h 118"/>
                <a:gd name="T10" fmla="*/ 120 w 151"/>
                <a:gd name="T11" fmla="*/ 31 h 118"/>
                <a:gd name="T12" fmla="*/ 31 w 151"/>
                <a:gd name="T13" fmla="*/ 31 h 118"/>
                <a:gd name="T14" fmla="*/ 31 w 151"/>
                <a:gd name="T15" fmla="*/ 118 h 118"/>
                <a:gd name="T16" fmla="*/ 0 w 151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8">
                  <a:moveTo>
                    <a:pt x="0" y="118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118"/>
                  </a:lnTo>
                  <a:lnTo>
                    <a:pt x="120" y="118"/>
                  </a:lnTo>
                  <a:lnTo>
                    <a:pt x="120" y="31"/>
                  </a:lnTo>
                  <a:lnTo>
                    <a:pt x="31" y="31"/>
                  </a:lnTo>
                  <a:lnTo>
                    <a:pt x="31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66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10AAD18B-B5E8-4CA3-BD05-9C66892FD5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8913" y="647700"/>
              <a:ext cx="49213" cy="101600"/>
            </a:xfrm>
            <a:prstGeom prst="rect">
              <a:avLst/>
            </a:prstGeom>
            <a:solidFill>
              <a:srgbClr val="66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E669E-AC1E-4C65-AF78-E5C014243D75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47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92A26-CB6F-4C0B-B639-4F8BDD09B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799" y="6585380"/>
            <a:ext cx="1702369" cy="22551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10D71-2092-42F4-AE55-5792F050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A394F-DA30-47DF-8279-57E13F3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2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2B7A9-C10B-4C65-98A0-14F967A367B3}"/>
              </a:ext>
            </a:extLst>
          </p:cNvPr>
          <p:cNvSpPr/>
          <p:nvPr userDrawn="1"/>
        </p:nvSpPr>
        <p:spPr>
          <a:xfrm>
            <a:off x="0" y="0"/>
            <a:ext cx="2667786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EC254-CF4C-427E-9D52-E3D4EAA2E1B3}"/>
              </a:ext>
            </a:extLst>
          </p:cNvPr>
          <p:cNvSpPr/>
          <p:nvPr userDrawn="1"/>
        </p:nvSpPr>
        <p:spPr>
          <a:xfrm>
            <a:off x="240792" y="963614"/>
            <a:ext cx="11951208" cy="3053315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6F447-58B9-4B43-802E-9DC911499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2" y="963615"/>
            <a:ext cx="11940988" cy="3052994"/>
          </a:xfrm>
          <a:noFill/>
          <a:effectLst/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DA4DB0-7C42-441C-A6E6-495CCE725502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47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157BA-E2EB-4918-833B-CBF03E48F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012" y="4345763"/>
            <a:ext cx="11940988" cy="21924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756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4A49-4D40-4983-8346-B3F6C661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35C9-24FC-44F4-BA8C-C0DD5079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E7DE0-6BF4-4AB0-AA10-2026636C9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455" y="270707"/>
            <a:ext cx="1768336" cy="4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89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C5F0-2F3A-40D7-AFCD-00089B19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5" y="1"/>
            <a:ext cx="11742055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633E-48B1-46F2-95CC-476E05C4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3181"/>
            <a:ext cx="11135412" cy="511333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7E91F-A01F-4DFB-BFE8-A3CD5782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33604-56F3-4B39-83B9-2266BBC6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55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6D4C-125A-427A-80C6-5A751489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923375" cy="2852737"/>
          </a:xfrm>
        </p:spPr>
        <p:txBody>
          <a:bodyPr anchor="ctr" anchorCtr="0"/>
          <a:lstStyle>
            <a:lvl1pPr algn="l">
              <a:defRPr sz="6000">
                <a:solidFill>
                  <a:srgbClr val="3658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6EA42-CB71-475D-8FE8-AA0A7A22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923375" cy="1500187"/>
          </a:xfrm>
        </p:spPr>
        <p:txBody>
          <a:bodyPr lIns="228600" rIns="228600"/>
          <a:lstStyle>
            <a:lvl1pPr marL="0" indent="0" algn="l">
              <a:buNone/>
              <a:defRPr sz="2400">
                <a:solidFill>
                  <a:srgbClr val="475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5487-02A7-4863-98B9-E069D9B1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3070-955A-481F-872B-73F90634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11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A8CBE7-1B7B-43EF-B3BD-8C8DC906D78D}"/>
              </a:ext>
            </a:extLst>
          </p:cNvPr>
          <p:cNvSpPr/>
          <p:nvPr userDrawn="1"/>
        </p:nvSpPr>
        <p:spPr>
          <a:xfrm>
            <a:off x="449945" y="0"/>
            <a:ext cx="11742055" cy="433633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7B1E48-131A-480E-9F97-49F200204140}"/>
              </a:ext>
            </a:extLst>
          </p:cNvPr>
          <p:cNvSpPr/>
          <p:nvPr userDrawn="1"/>
        </p:nvSpPr>
        <p:spPr>
          <a:xfrm>
            <a:off x="0" y="0"/>
            <a:ext cx="449945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2C59AE-8A73-42C6-90C6-C17C69249979}"/>
              </a:ext>
            </a:extLst>
          </p:cNvPr>
          <p:cNvGrpSpPr/>
          <p:nvPr userDrawn="1"/>
        </p:nvGrpSpPr>
        <p:grpSpPr>
          <a:xfrm>
            <a:off x="38100" y="77149"/>
            <a:ext cx="350838" cy="276225"/>
            <a:chOff x="38100" y="473075"/>
            <a:chExt cx="350838" cy="276225"/>
          </a:xfrm>
          <a:solidFill>
            <a:schemeClr val="bg1"/>
          </a:soli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DD9D3FF-8555-44E4-82D9-1D61F4C961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473075"/>
              <a:ext cx="35083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EB884FD-0E14-417A-9230-FC46AC17ABC9}"/>
                </a:ext>
              </a:extLst>
            </p:cNvPr>
            <p:cNvSpPr/>
            <p:nvPr userDrawn="1"/>
          </p:nvSpPr>
          <p:spPr bwMode="auto">
            <a:xfrm>
              <a:off x="93663" y="561975"/>
              <a:ext cx="239713" cy="187325"/>
            </a:xfrm>
            <a:custGeom>
              <a:avLst/>
              <a:gdLst>
                <a:gd name="T0" fmla="*/ 0 w 151"/>
                <a:gd name="T1" fmla="*/ 118 h 118"/>
                <a:gd name="T2" fmla="*/ 0 w 151"/>
                <a:gd name="T3" fmla="*/ 0 h 118"/>
                <a:gd name="T4" fmla="*/ 151 w 151"/>
                <a:gd name="T5" fmla="*/ 0 h 118"/>
                <a:gd name="T6" fmla="*/ 151 w 151"/>
                <a:gd name="T7" fmla="*/ 118 h 118"/>
                <a:gd name="T8" fmla="*/ 120 w 151"/>
                <a:gd name="T9" fmla="*/ 118 h 118"/>
                <a:gd name="T10" fmla="*/ 120 w 151"/>
                <a:gd name="T11" fmla="*/ 31 h 118"/>
                <a:gd name="T12" fmla="*/ 31 w 151"/>
                <a:gd name="T13" fmla="*/ 31 h 118"/>
                <a:gd name="T14" fmla="*/ 31 w 151"/>
                <a:gd name="T15" fmla="*/ 118 h 118"/>
                <a:gd name="T16" fmla="*/ 0 w 151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8">
                  <a:moveTo>
                    <a:pt x="0" y="118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118"/>
                  </a:lnTo>
                  <a:lnTo>
                    <a:pt x="120" y="118"/>
                  </a:lnTo>
                  <a:lnTo>
                    <a:pt x="120" y="31"/>
                  </a:lnTo>
                  <a:lnTo>
                    <a:pt x="31" y="31"/>
                  </a:lnTo>
                  <a:lnTo>
                    <a:pt x="31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78C10C95-EC2A-4263-9095-980AF482F1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8913" y="647700"/>
              <a:ext cx="49213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81D42D3-24FC-49F2-9F04-7215FDF89F25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47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F3B199-2ED2-42FC-AB7A-C13A8D336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799" y="6585380"/>
            <a:ext cx="1702369" cy="225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66D4C-125A-427A-80C6-5A751489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255869"/>
            <a:ext cx="10923375" cy="2852737"/>
          </a:xfrm>
        </p:spPr>
        <p:txBody>
          <a:bodyPr anchor="ctr" anchorCtr="0"/>
          <a:lstStyle>
            <a:lvl1pPr algn="l">
              <a:defRPr sz="6000">
                <a:solidFill>
                  <a:srgbClr val="3658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6EA42-CB71-475D-8FE8-AA0A7A22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35594"/>
            <a:ext cx="10923375" cy="1500187"/>
          </a:xfrm>
        </p:spPr>
        <p:txBody>
          <a:bodyPr lIns="228600" rIns="228600"/>
          <a:lstStyle>
            <a:lvl1pPr marL="0" indent="0" algn="l">
              <a:buNone/>
              <a:defRPr sz="2400">
                <a:solidFill>
                  <a:srgbClr val="475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5487-02A7-4863-98B9-E069D9B1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3070-955A-481F-872B-73F90634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888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Altern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A8CBE7-1B7B-43EF-B3BD-8C8DC906D78D}"/>
              </a:ext>
            </a:extLst>
          </p:cNvPr>
          <p:cNvSpPr/>
          <p:nvPr userDrawn="1"/>
        </p:nvSpPr>
        <p:spPr>
          <a:xfrm>
            <a:off x="449945" y="0"/>
            <a:ext cx="11742055" cy="6538276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7B1E48-131A-480E-9F97-49F200204140}"/>
              </a:ext>
            </a:extLst>
          </p:cNvPr>
          <p:cNvSpPr/>
          <p:nvPr userDrawn="1"/>
        </p:nvSpPr>
        <p:spPr>
          <a:xfrm>
            <a:off x="0" y="0"/>
            <a:ext cx="449945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2C59AE-8A73-42C6-90C6-C17C69249979}"/>
              </a:ext>
            </a:extLst>
          </p:cNvPr>
          <p:cNvGrpSpPr/>
          <p:nvPr userDrawn="1"/>
        </p:nvGrpSpPr>
        <p:grpSpPr>
          <a:xfrm>
            <a:off x="38100" y="77149"/>
            <a:ext cx="350838" cy="276225"/>
            <a:chOff x="38100" y="473075"/>
            <a:chExt cx="350838" cy="276225"/>
          </a:xfrm>
          <a:solidFill>
            <a:schemeClr val="bg1"/>
          </a:soli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DD9D3FF-8555-44E4-82D9-1D61F4C961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473075"/>
              <a:ext cx="35083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EB884FD-0E14-417A-9230-FC46AC17ABC9}"/>
                </a:ext>
              </a:extLst>
            </p:cNvPr>
            <p:cNvSpPr/>
            <p:nvPr userDrawn="1"/>
          </p:nvSpPr>
          <p:spPr bwMode="auto">
            <a:xfrm>
              <a:off x="93663" y="561975"/>
              <a:ext cx="239713" cy="187325"/>
            </a:xfrm>
            <a:custGeom>
              <a:avLst/>
              <a:gdLst>
                <a:gd name="T0" fmla="*/ 0 w 151"/>
                <a:gd name="T1" fmla="*/ 118 h 118"/>
                <a:gd name="T2" fmla="*/ 0 w 151"/>
                <a:gd name="T3" fmla="*/ 0 h 118"/>
                <a:gd name="T4" fmla="*/ 151 w 151"/>
                <a:gd name="T5" fmla="*/ 0 h 118"/>
                <a:gd name="T6" fmla="*/ 151 w 151"/>
                <a:gd name="T7" fmla="*/ 118 h 118"/>
                <a:gd name="T8" fmla="*/ 120 w 151"/>
                <a:gd name="T9" fmla="*/ 118 h 118"/>
                <a:gd name="T10" fmla="*/ 120 w 151"/>
                <a:gd name="T11" fmla="*/ 31 h 118"/>
                <a:gd name="T12" fmla="*/ 31 w 151"/>
                <a:gd name="T13" fmla="*/ 31 h 118"/>
                <a:gd name="T14" fmla="*/ 31 w 151"/>
                <a:gd name="T15" fmla="*/ 118 h 118"/>
                <a:gd name="T16" fmla="*/ 0 w 151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8">
                  <a:moveTo>
                    <a:pt x="0" y="118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118"/>
                  </a:lnTo>
                  <a:lnTo>
                    <a:pt x="120" y="118"/>
                  </a:lnTo>
                  <a:lnTo>
                    <a:pt x="120" y="31"/>
                  </a:lnTo>
                  <a:lnTo>
                    <a:pt x="31" y="31"/>
                  </a:lnTo>
                  <a:lnTo>
                    <a:pt x="31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78C10C95-EC2A-4263-9095-980AF482F1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8913" y="647700"/>
              <a:ext cx="49213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81D42D3-24FC-49F2-9F04-7215FDF89F25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47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F3B199-2ED2-42FC-AB7A-C13A8D336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799" y="6585380"/>
            <a:ext cx="1702369" cy="225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66D4C-125A-427A-80C6-5A751489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255869"/>
            <a:ext cx="10923375" cy="2852737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6EA42-CB71-475D-8FE8-AA0A7A22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35594"/>
            <a:ext cx="10923375" cy="1500187"/>
          </a:xfrm>
        </p:spPr>
        <p:txBody>
          <a:bodyPr lIns="228600" rIns="2286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5487-02A7-4863-98B9-E069D9B1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3070-955A-481F-872B-73F90634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07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1D26-803A-4494-8C47-FAE68D11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35F9-0CD1-4258-9B8B-A8E61DE6D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358B6-96F3-4404-A5A9-696173629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130AF-3B06-47D0-B0B4-59180057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725A5-D7CB-456F-B50F-96449BC0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134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3D70-767B-4011-A58B-45EC51D6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43A82-C43B-4EBE-AC43-BF33BF6C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03EB4-B8F9-4D12-BCA9-055C7710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80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10D71-2092-42F4-AE55-5792F050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A394F-DA30-47DF-8279-57E13F3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11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C5F0-2F3A-40D7-AFCD-00089B19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5" y="1"/>
            <a:ext cx="11742055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633E-48B1-46F2-95CC-476E05C4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3181"/>
            <a:ext cx="11135412" cy="511333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7E91F-A01F-4DFB-BFE8-A3CD5782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33604-56F3-4B39-83B9-2266BBC6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37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91BA17-9BB7-4EC9-84FF-C36548EE25A8}"/>
              </a:ext>
            </a:extLst>
          </p:cNvPr>
          <p:cNvSpPr/>
          <p:nvPr userDrawn="1"/>
        </p:nvSpPr>
        <p:spPr>
          <a:xfrm>
            <a:off x="449945" y="0"/>
            <a:ext cx="11742055" cy="433633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49953-2A16-4730-AF80-8DDDD2B4B418}"/>
              </a:ext>
            </a:extLst>
          </p:cNvPr>
          <p:cNvSpPr/>
          <p:nvPr userDrawn="1"/>
        </p:nvSpPr>
        <p:spPr>
          <a:xfrm>
            <a:off x="0" y="0"/>
            <a:ext cx="449945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AEF422-DCF8-4A11-902E-1D5DD85EE10E}"/>
              </a:ext>
            </a:extLst>
          </p:cNvPr>
          <p:cNvGrpSpPr/>
          <p:nvPr userDrawn="1"/>
        </p:nvGrpSpPr>
        <p:grpSpPr>
          <a:xfrm>
            <a:off x="38100" y="77149"/>
            <a:ext cx="350838" cy="276225"/>
            <a:chOff x="38100" y="473075"/>
            <a:chExt cx="350838" cy="276225"/>
          </a:xfrm>
          <a:solidFill>
            <a:schemeClr val="bg1"/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8121C64-DE2D-40FB-8D6E-42B0610AD2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473075"/>
              <a:ext cx="35083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DE8C6A7F-1596-49D6-A7ED-164A7263E203}"/>
                </a:ext>
              </a:extLst>
            </p:cNvPr>
            <p:cNvSpPr/>
            <p:nvPr userDrawn="1"/>
          </p:nvSpPr>
          <p:spPr bwMode="auto">
            <a:xfrm>
              <a:off x="93663" y="561975"/>
              <a:ext cx="239713" cy="187325"/>
            </a:xfrm>
            <a:custGeom>
              <a:avLst/>
              <a:gdLst>
                <a:gd name="T0" fmla="*/ 0 w 151"/>
                <a:gd name="T1" fmla="*/ 118 h 118"/>
                <a:gd name="T2" fmla="*/ 0 w 151"/>
                <a:gd name="T3" fmla="*/ 0 h 118"/>
                <a:gd name="T4" fmla="*/ 151 w 151"/>
                <a:gd name="T5" fmla="*/ 0 h 118"/>
                <a:gd name="T6" fmla="*/ 151 w 151"/>
                <a:gd name="T7" fmla="*/ 118 h 118"/>
                <a:gd name="T8" fmla="*/ 120 w 151"/>
                <a:gd name="T9" fmla="*/ 118 h 118"/>
                <a:gd name="T10" fmla="*/ 120 w 151"/>
                <a:gd name="T11" fmla="*/ 31 h 118"/>
                <a:gd name="T12" fmla="*/ 31 w 151"/>
                <a:gd name="T13" fmla="*/ 31 h 118"/>
                <a:gd name="T14" fmla="*/ 31 w 151"/>
                <a:gd name="T15" fmla="*/ 118 h 118"/>
                <a:gd name="T16" fmla="*/ 0 w 151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8">
                  <a:moveTo>
                    <a:pt x="0" y="118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118"/>
                  </a:lnTo>
                  <a:lnTo>
                    <a:pt x="120" y="118"/>
                  </a:lnTo>
                  <a:lnTo>
                    <a:pt x="120" y="31"/>
                  </a:lnTo>
                  <a:lnTo>
                    <a:pt x="31" y="31"/>
                  </a:lnTo>
                  <a:lnTo>
                    <a:pt x="31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10AAD18B-B5E8-4CA3-BD05-9C66892FD5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8913" y="647700"/>
              <a:ext cx="49213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E669E-AC1E-4C65-AF78-E5C014243D75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47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92A26-CB6F-4C0B-B639-4F8BDD09B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799" y="6585380"/>
            <a:ext cx="1702369" cy="22551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10D71-2092-42F4-AE55-5792F050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A394F-DA30-47DF-8279-57E13F3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05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6D4C-125A-427A-80C6-5A751489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923375" cy="2852737"/>
          </a:xfrm>
        </p:spPr>
        <p:txBody>
          <a:bodyPr anchor="ctr" anchorCtr="0"/>
          <a:lstStyle>
            <a:lvl1pPr algn="l">
              <a:defRPr sz="6000">
                <a:solidFill>
                  <a:srgbClr val="3658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6EA42-CB71-475D-8FE8-AA0A7A22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923375" cy="1500187"/>
          </a:xfrm>
        </p:spPr>
        <p:txBody>
          <a:bodyPr lIns="228600" rIns="228600"/>
          <a:lstStyle>
            <a:lvl1pPr marL="0" indent="0" algn="l">
              <a:buNone/>
              <a:defRPr sz="2400">
                <a:solidFill>
                  <a:srgbClr val="475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5487-02A7-4863-98B9-E069D9B1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3070-955A-481F-872B-73F90634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038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A8CBE7-1B7B-43EF-B3BD-8C8DC906D78D}"/>
              </a:ext>
            </a:extLst>
          </p:cNvPr>
          <p:cNvSpPr/>
          <p:nvPr userDrawn="1"/>
        </p:nvSpPr>
        <p:spPr>
          <a:xfrm>
            <a:off x="449945" y="0"/>
            <a:ext cx="11742055" cy="433633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7B1E48-131A-480E-9F97-49F200204140}"/>
              </a:ext>
            </a:extLst>
          </p:cNvPr>
          <p:cNvSpPr/>
          <p:nvPr userDrawn="1"/>
        </p:nvSpPr>
        <p:spPr>
          <a:xfrm>
            <a:off x="0" y="0"/>
            <a:ext cx="449945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2C59AE-8A73-42C6-90C6-C17C69249979}"/>
              </a:ext>
            </a:extLst>
          </p:cNvPr>
          <p:cNvGrpSpPr/>
          <p:nvPr userDrawn="1"/>
        </p:nvGrpSpPr>
        <p:grpSpPr>
          <a:xfrm>
            <a:off x="38100" y="77149"/>
            <a:ext cx="350838" cy="276225"/>
            <a:chOff x="38100" y="473075"/>
            <a:chExt cx="350838" cy="276225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DD9D3FF-8555-44E4-82D9-1D61F4C961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473075"/>
              <a:ext cx="350838" cy="52388"/>
            </a:xfrm>
            <a:prstGeom prst="rect">
              <a:avLst/>
            </a:prstGeom>
            <a:solidFill>
              <a:srgbClr val="36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EB884FD-0E14-417A-9230-FC46AC17ABC9}"/>
                </a:ext>
              </a:extLst>
            </p:cNvPr>
            <p:cNvSpPr/>
            <p:nvPr userDrawn="1"/>
          </p:nvSpPr>
          <p:spPr bwMode="auto">
            <a:xfrm>
              <a:off x="93663" y="561975"/>
              <a:ext cx="239713" cy="187325"/>
            </a:xfrm>
            <a:custGeom>
              <a:avLst/>
              <a:gdLst>
                <a:gd name="T0" fmla="*/ 0 w 151"/>
                <a:gd name="T1" fmla="*/ 118 h 118"/>
                <a:gd name="T2" fmla="*/ 0 w 151"/>
                <a:gd name="T3" fmla="*/ 0 h 118"/>
                <a:gd name="T4" fmla="*/ 151 w 151"/>
                <a:gd name="T5" fmla="*/ 0 h 118"/>
                <a:gd name="T6" fmla="*/ 151 w 151"/>
                <a:gd name="T7" fmla="*/ 118 h 118"/>
                <a:gd name="T8" fmla="*/ 120 w 151"/>
                <a:gd name="T9" fmla="*/ 118 h 118"/>
                <a:gd name="T10" fmla="*/ 120 w 151"/>
                <a:gd name="T11" fmla="*/ 31 h 118"/>
                <a:gd name="T12" fmla="*/ 31 w 151"/>
                <a:gd name="T13" fmla="*/ 31 h 118"/>
                <a:gd name="T14" fmla="*/ 31 w 151"/>
                <a:gd name="T15" fmla="*/ 118 h 118"/>
                <a:gd name="T16" fmla="*/ 0 w 151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8">
                  <a:moveTo>
                    <a:pt x="0" y="118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118"/>
                  </a:lnTo>
                  <a:lnTo>
                    <a:pt x="120" y="118"/>
                  </a:lnTo>
                  <a:lnTo>
                    <a:pt x="120" y="31"/>
                  </a:lnTo>
                  <a:lnTo>
                    <a:pt x="31" y="31"/>
                  </a:lnTo>
                  <a:lnTo>
                    <a:pt x="31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66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78C10C95-EC2A-4263-9095-980AF482F1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8913" y="647700"/>
              <a:ext cx="49213" cy="101600"/>
            </a:xfrm>
            <a:prstGeom prst="rect">
              <a:avLst/>
            </a:prstGeom>
            <a:solidFill>
              <a:srgbClr val="66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81D42D3-24FC-49F2-9F04-7215FDF89F25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689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F3B199-2ED2-42FC-AB7A-C13A8D336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799" y="6585380"/>
            <a:ext cx="1702369" cy="225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66D4C-125A-427A-80C6-5A751489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255869"/>
            <a:ext cx="10923375" cy="2852737"/>
          </a:xfrm>
        </p:spPr>
        <p:txBody>
          <a:bodyPr anchor="ctr" anchorCtr="0"/>
          <a:lstStyle>
            <a:lvl1pPr algn="l">
              <a:defRPr sz="6000">
                <a:solidFill>
                  <a:srgbClr val="3658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6EA42-CB71-475D-8FE8-AA0A7A22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35594"/>
            <a:ext cx="10923375" cy="1500187"/>
          </a:xfrm>
        </p:spPr>
        <p:txBody>
          <a:bodyPr lIns="228600" rIns="228600"/>
          <a:lstStyle>
            <a:lvl1pPr marL="0" indent="0" algn="l">
              <a:buNone/>
              <a:defRPr sz="2400">
                <a:solidFill>
                  <a:srgbClr val="475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5487-02A7-4863-98B9-E069D9B1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3070-955A-481F-872B-73F90634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923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Altern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A8CBE7-1B7B-43EF-B3BD-8C8DC906D78D}"/>
              </a:ext>
            </a:extLst>
          </p:cNvPr>
          <p:cNvSpPr/>
          <p:nvPr userDrawn="1"/>
        </p:nvSpPr>
        <p:spPr>
          <a:xfrm>
            <a:off x="449945" y="0"/>
            <a:ext cx="11742055" cy="6538276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7B1E48-131A-480E-9F97-49F200204140}"/>
              </a:ext>
            </a:extLst>
          </p:cNvPr>
          <p:cNvSpPr/>
          <p:nvPr userDrawn="1"/>
        </p:nvSpPr>
        <p:spPr>
          <a:xfrm>
            <a:off x="0" y="0"/>
            <a:ext cx="449945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2C59AE-8A73-42C6-90C6-C17C69249979}"/>
              </a:ext>
            </a:extLst>
          </p:cNvPr>
          <p:cNvGrpSpPr/>
          <p:nvPr userDrawn="1"/>
        </p:nvGrpSpPr>
        <p:grpSpPr>
          <a:xfrm>
            <a:off x="38100" y="77149"/>
            <a:ext cx="350838" cy="276225"/>
            <a:chOff x="38100" y="473075"/>
            <a:chExt cx="350838" cy="276225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DD9D3FF-8555-44E4-82D9-1D61F4C961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473075"/>
              <a:ext cx="350838" cy="52388"/>
            </a:xfrm>
            <a:prstGeom prst="rect">
              <a:avLst/>
            </a:prstGeom>
            <a:solidFill>
              <a:srgbClr val="36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EB884FD-0E14-417A-9230-FC46AC17ABC9}"/>
                </a:ext>
              </a:extLst>
            </p:cNvPr>
            <p:cNvSpPr/>
            <p:nvPr userDrawn="1"/>
          </p:nvSpPr>
          <p:spPr bwMode="auto">
            <a:xfrm>
              <a:off x="93663" y="561975"/>
              <a:ext cx="239713" cy="187325"/>
            </a:xfrm>
            <a:custGeom>
              <a:avLst/>
              <a:gdLst>
                <a:gd name="T0" fmla="*/ 0 w 151"/>
                <a:gd name="T1" fmla="*/ 118 h 118"/>
                <a:gd name="T2" fmla="*/ 0 w 151"/>
                <a:gd name="T3" fmla="*/ 0 h 118"/>
                <a:gd name="T4" fmla="*/ 151 w 151"/>
                <a:gd name="T5" fmla="*/ 0 h 118"/>
                <a:gd name="T6" fmla="*/ 151 w 151"/>
                <a:gd name="T7" fmla="*/ 118 h 118"/>
                <a:gd name="T8" fmla="*/ 120 w 151"/>
                <a:gd name="T9" fmla="*/ 118 h 118"/>
                <a:gd name="T10" fmla="*/ 120 w 151"/>
                <a:gd name="T11" fmla="*/ 31 h 118"/>
                <a:gd name="T12" fmla="*/ 31 w 151"/>
                <a:gd name="T13" fmla="*/ 31 h 118"/>
                <a:gd name="T14" fmla="*/ 31 w 151"/>
                <a:gd name="T15" fmla="*/ 118 h 118"/>
                <a:gd name="T16" fmla="*/ 0 w 151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8">
                  <a:moveTo>
                    <a:pt x="0" y="118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118"/>
                  </a:lnTo>
                  <a:lnTo>
                    <a:pt x="120" y="118"/>
                  </a:lnTo>
                  <a:lnTo>
                    <a:pt x="120" y="31"/>
                  </a:lnTo>
                  <a:lnTo>
                    <a:pt x="31" y="31"/>
                  </a:lnTo>
                  <a:lnTo>
                    <a:pt x="31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66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78C10C95-EC2A-4263-9095-980AF482F1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8913" y="647700"/>
              <a:ext cx="49213" cy="101600"/>
            </a:xfrm>
            <a:prstGeom prst="rect">
              <a:avLst/>
            </a:prstGeom>
            <a:solidFill>
              <a:srgbClr val="66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81D42D3-24FC-49F2-9F04-7215FDF89F25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689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F3B199-2ED2-42FC-AB7A-C13A8D336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799" y="6585380"/>
            <a:ext cx="1702369" cy="225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66D4C-125A-427A-80C6-5A751489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255869"/>
            <a:ext cx="10923375" cy="2852737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6EA42-CB71-475D-8FE8-AA0A7A22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35594"/>
            <a:ext cx="10923375" cy="1500187"/>
          </a:xfrm>
        </p:spPr>
        <p:txBody>
          <a:bodyPr lIns="228600" rIns="2286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5487-02A7-4863-98B9-E069D9B1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3070-955A-481F-872B-73F90634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89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1D26-803A-4494-8C47-FAE68D11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35F9-0CD1-4258-9B8B-A8E61DE6D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358B6-96F3-4404-A5A9-696173629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130AF-3B06-47D0-B0B4-59180057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725A5-D7CB-456F-B50F-96449BC0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06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3D70-767B-4011-A58B-45EC51D6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43A82-C43B-4EBE-AC43-BF33BF6C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03EB4-B8F9-4D12-BCA9-055C7710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719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10D71-2092-42F4-AE55-5792F050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A394F-DA30-47DF-8279-57E13F3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25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91BA17-9BB7-4EC9-84FF-C36548EE25A8}"/>
              </a:ext>
            </a:extLst>
          </p:cNvPr>
          <p:cNvSpPr/>
          <p:nvPr userDrawn="1"/>
        </p:nvSpPr>
        <p:spPr>
          <a:xfrm>
            <a:off x="449945" y="0"/>
            <a:ext cx="11742055" cy="433633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49953-2A16-4730-AF80-8DDDD2B4B418}"/>
              </a:ext>
            </a:extLst>
          </p:cNvPr>
          <p:cNvSpPr/>
          <p:nvPr userDrawn="1"/>
        </p:nvSpPr>
        <p:spPr>
          <a:xfrm>
            <a:off x="0" y="0"/>
            <a:ext cx="449945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AEF422-DCF8-4A11-902E-1D5DD85EE10E}"/>
              </a:ext>
            </a:extLst>
          </p:cNvPr>
          <p:cNvGrpSpPr/>
          <p:nvPr userDrawn="1"/>
        </p:nvGrpSpPr>
        <p:grpSpPr>
          <a:xfrm>
            <a:off x="38100" y="77149"/>
            <a:ext cx="350838" cy="276225"/>
            <a:chOff x="38100" y="473075"/>
            <a:chExt cx="350838" cy="276225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8121C64-DE2D-40FB-8D6E-42B0610AD2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473075"/>
              <a:ext cx="350838" cy="52388"/>
            </a:xfrm>
            <a:prstGeom prst="rect">
              <a:avLst/>
            </a:prstGeom>
            <a:solidFill>
              <a:srgbClr val="36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DE8C6A7F-1596-49D6-A7ED-164A7263E203}"/>
                </a:ext>
              </a:extLst>
            </p:cNvPr>
            <p:cNvSpPr/>
            <p:nvPr userDrawn="1"/>
          </p:nvSpPr>
          <p:spPr bwMode="auto">
            <a:xfrm>
              <a:off x="93663" y="561975"/>
              <a:ext cx="239713" cy="187325"/>
            </a:xfrm>
            <a:custGeom>
              <a:avLst/>
              <a:gdLst>
                <a:gd name="T0" fmla="*/ 0 w 151"/>
                <a:gd name="T1" fmla="*/ 118 h 118"/>
                <a:gd name="T2" fmla="*/ 0 w 151"/>
                <a:gd name="T3" fmla="*/ 0 h 118"/>
                <a:gd name="T4" fmla="*/ 151 w 151"/>
                <a:gd name="T5" fmla="*/ 0 h 118"/>
                <a:gd name="T6" fmla="*/ 151 w 151"/>
                <a:gd name="T7" fmla="*/ 118 h 118"/>
                <a:gd name="T8" fmla="*/ 120 w 151"/>
                <a:gd name="T9" fmla="*/ 118 h 118"/>
                <a:gd name="T10" fmla="*/ 120 w 151"/>
                <a:gd name="T11" fmla="*/ 31 h 118"/>
                <a:gd name="T12" fmla="*/ 31 w 151"/>
                <a:gd name="T13" fmla="*/ 31 h 118"/>
                <a:gd name="T14" fmla="*/ 31 w 151"/>
                <a:gd name="T15" fmla="*/ 118 h 118"/>
                <a:gd name="T16" fmla="*/ 0 w 151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8">
                  <a:moveTo>
                    <a:pt x="0" y="118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118"/>
                  </a:lnTo>
                  <a:lnTo>
                    <a:pt x="120" y="118"/>
                  </a:lnTo>
                  <a:lnTo>
                    <a:pt x="120" y="31"/>
                  </a:lnTo>
                  <a:lnTo>
                    <a:pt x="31" y="31"/>
                  </a:lnTo>
                  <a:lnTo>
                    <a:pt x="31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66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10AAD18B-B5E8-4CA3-BD05-9C66892FD5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8913" y="647700"/>
              <a:ext cx="49213" cy="101600"/>
            </a:xfrm>
            <a:prstGeom prst="rect">
              <a:avLst/>
            </a:prstGeom>
            <a:solidFill>
              <a:srgbClr val="66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E669E-AC1E-4C65-AF78-E5C014243D75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689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92A26-CB6F-4C0B-B639-4F8BDD09B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2799" y="6585380"/>
            <a:ext cx="1702369" cy="22551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10D71-2092-42F4-AE55-5792F050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Footer or Client Logo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A394F-DA30-47DF-8279-57E13F3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56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79BC4AF-D61B-496E-8D06-C806EF3C0F3A}"/>
              </a:ext>
            </a:extLst>
          </p:cNvPr>
          <p:cNvSpPr/>
          <p:nvPr userDrawn="1"/>
        </p:nvSpPr>
        <p:spPr>
          <a:xfrm>
            <a:off x="449945" y="0"/>
            <a:ext cx="11742055" cy="1097280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0DA51-E5FB-4941-8D24-0B87BA7D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5" y="0"/>
            <a:ext cx="11742055" cy="1097280"/>
          </a:xfrm>
          <a:prstGeom prst="rect">
            <a:avLst/>
          </a:prstGeom>
          <a:noFill/>
        </p:spPr>
        <p:txBody>
          <a:bodyPr vert="horz" lIns="228600" tIns="0" rIns="22860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99652-209A-4347-94BA-4CF736320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156" y="1357459"/>
            <a:ext cx="11053897" cy="5134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82EB64-17C8-4CFA-B87B-BB6331AE1766}"/>
              </a:ext>
            </a:extLst>
          </p:cNvPr>
          <p:cNvSpPr/>
          <p:nvPr userDrawn="1"/>
        </p:nvSpPr>
        <p:spPr>
          <a:xfrm>
            <a:off x="0" y="0"/>
            <a:ext cx="449945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1449F7-E561-490E-BECE-A5972A54779B}"/>
              </a:ext>
            </a:extLst>
          </p:cNvPr>
          <p:cNvGrpSpPr/>
          <p:nvPr userDrawn="1"/>
        </p:nvGrpSpPr>
        <p:grpSpPr>
          <a:xfrm>
            <a:off x="38100" y="410528"/>
            <a:ext cx="350838" cy="276225"/>
            <a:chOff x="38100" y="473075"/>
            <a:chExt cx="350838" cy="276225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12935A3A-F9A5-4280-83D7-EACE64F0C9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473075"/>
              <a:ext cx="350838" cy="52388"/>
            </a:xfrm>
            <a:prstGeom prst="rect">
              <a:avLst/>
            </a:prstGeom>
            <a:solidFill>
              <a:srgbClr val="365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D86C3B-476E-490D-BF16-E7215090CBDD}"/>
                </a:ext>
              </a:extLst>
            </p:cNvPr>
            <p:cNvSpPr/>
            <p:nvPr userDrawn="1"/>
          </p:nvSpPr>
          <p:spPr bwMode="auto">
            <a:xfrm>
              <a:off x="93663" y="561975"/>
              <a:ext cx="239713" cy="187325"/>
            </a:xfrm>
            <a:custGeom>
              <a:avLst/>
              <a:gdLst>
                <a:gd name="T0" fmla="*/ 0 w 151"/>
                <a:gd name="T1" fmla="*/ 118 h 118"/>
                <a:gd name="T2" fmla="*/ 0 w 151"/>
                <a:gd name="T3" fmla="*/ 0 h 118"/>
                <a:gd name="T4" fmla="*/ 151 w 151"/>
                <a:gd name="T5" fmla="*/ 0 h 118"/>
                <a:gd name="T6" fmla="*/ 151 w 151"/>
                <a:gd name="T7" fmla="*/ 118 h 118"/>
                <a:gd name="T8" fmla="*/ 120 w 151"/>
                <a:gd name="T9" fmla="*/ 118 h 118"/>
                <a:gd name="T10" fmla="*/ 120 w 151"/>
                <a:gd name="T11" fmla="*/ 31 h 118"/>
                <a:gd name="T12" fmla="*/ 31 w 151"/>
                <a:gd name="T13" fmla="*/ 31 h 118"/>
                <a:gd name="T14" fmla="*/ 31 w 151"/>
                <a:gd name="T15" fmla="*/ 118 h 118"/>
                <a:gd name="T16" fmla="*/ 0 w 151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8">
                  <a:moveTo>
                    <a:pt x="0" y="118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118"/>
                  </a:lnTo>
                  <a:lnTo>
                    <a:pt x="120" y="118"/>
                  </a:lnTo>
                  <a:lnTo>
                    <a:pt x="120" y="31"/>
                  </a:lnTo>
                  <a:lnTo>
                    <a:pt x="31" y="31"/>
                  </a:lnTo>
                  <a:lnTo>
                    <a:pt x="31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66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456CD770-90BD-40CB-B07E-BC3810D911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8913" y="647700"/>
              <a:ext cx="49213" cy="101600"/>
            </a:xfrm>
            <a:prstGeom prst="rect">
              <a:avLst/>
            </a:prstGeom>
            <a:solidFill>
              <a:srgbClr val="66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6EFA85A-FB78-4713-8FA2-353452ECFB96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689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3FEB1-F7D5-4A5F-B5CF-6E0B46430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39" y="6538594"/>
            <a:ext cx="5124097" cy="31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0D22-6B54-48EC-A506-3766E95D2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72736" y="6538594"/>
            <a:ext cx="861767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B4AA6D-C880-417F-85BF-66A474E541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2799" y="6585380"/>
            <a:ext cx="1702369" cy="2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1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87" r:id="rId5"/>
    <p:sldLayoutId id="2147483672" r:id="rId6"/>
    <p:sldLayoutId id="2147483673" r:id="rId7"/>
    <p:sldLayoutId id="2147483674" r:id="rId8"/>
    <p:sldLayoutId id="2147483675" r:id="rId9"/>
    <p:sldLayoutId id="2147483650" r:id="rId10"/>
    <p:sldLayoutId id="2147483656" r:id="rId11"/>
  </p:sldLayoutIdLst>
  <p:transition/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36588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365888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365888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365888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36588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79BC4AF-D61B-496E-8D06-C806EF3C0F3A}"/>
              </a:ext>
            </a:extLst>
          </p:cNvPr>
          <p:cNvSpPr/>
          <p:nvPr userDrawn="1"/>
        </p:nvSpPr>
        <p:spPr>
          <a:xfrm>
            <a:off x="449945" y="0"/>
            <a:ext cx="11742055" cy="1097280"/>
          </a:xfrm>
          <a:prstGeom prst="rect">
            <a:avLst/>
          </a:prstGeom>
          <a:solidFill>
            <a:srgbClr val="36588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0DA51-E5FB-4941-8D24-0B87BA7D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5" y="0"/>
            <a:ext cx="11742055" cy="1097280"/>
          </a:xfrm>
          <a:prstGeom prst="rect">
            <a:avLst/>
          </a:prstGeom>
          <a:noFill/>
        </p:spPr>
        <p:txBody>
          <a:bodyPr vert="horz" lIns="228600" tIns="0" rIns="22860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99652-209A-4347-94BA-4CF736320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156" y="1357459"/>
            <a:ext cx="11053897" cy="5134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82EB64-17C8-4CFA-B87B-BB6331AE1766}"/>
              </a:ext>
            </a:extLst>
          </p:cNvPr>
          <p:cNvSpPr/>
          <p:nvPr userDrawn="1"/>
        </p:nvSpPr>
        <p:spPr>
          <a:xfrm>
            <a:off x="0" y="0"/>
            <a:ext cx="449945" cy="68580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1449F7-E561-490E-BECE-A5972A54779B}"/>
              </a:ext>
            </a:extLst>
          </p:cNvPr>
          <p:cNvGrpSpPr/>
          <p:nvPr userDrawn="1"/>
        </p:nvGrpSpPr>
        <p:grpSpPr>
          <a:xfrm>
            <a:off x="38100" y="410528"/>
            <a:ext cx="350838" cy="276225"/>
            <a:chOff x="38100" y="473075"/>
            <a:chExt cx="350838" cy="276225"/>
          </a:xfrm>
          <a:solidFill>
            <a:schemeClr val="bg1"/>
          </a:soli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12935A3A-F9A5-4280-83D7-EACE64F0C9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473075"/>
              <a:ext cx="35083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D86C3B-476E-490D-BF16-E7215090CBDD}"/>
                </a:ext>
              </a:extLst>
            </p:cNvPr>
            <p:cNvSpPr/>
            <p:nvPr userDrawn="1"/>
          </p:nvSpPr>
          <p:spPr bwMode="auto">
            <a:xfrm>
              <a:off x="93663" y="561975"/>
              <a:ext cx="239713" cy="187325"/>
            </a:xfrm>
            <a:custGeom>
              <a:avLst/>
              <a:gdLst>
                <a:gd name="T0" fmla="*/ 0 w 151"/>
                <a:gd name="T1" fmla="*/ 118 h 118"/>
                <a:gd name="T2" fmla="*/ 0 w 151"/>
                <a:gd name="T3" fmla="*/ 0 h 118"/>
                <a:gd name="T4" fmla="*/ 151 w 151"/>
                <a:gd name="T5" fmla="*/ 0 h 118"/>
                <a:gd name="T6" fmla="*/ 151 w 151"/>
                <a:gd name="T7" fmla="*/ 118 h 118"/>
                <a:gd name="T8" fmla="*/ 120 w 151"/>
                <a:gd name="T9" fmla="*/ 118 h 118"/>
                <a:gd name="T10" fmla="*/ 120 w 151"/>
                <a:gd name="T11" fmla="*/ 31 h 118"/>
                <a:gd name="T12" fmla="*/ 31 w 151"/>
                <a:gd name="T13" fmla="*/ 31 h 118"/>
                <a:gd name="T14" fmla="*/ 31 w 151"/>
                <a:gd name="T15" fmla="*/ 118 h 118"/>
                <a:gd name="T16" fmla="*/ 0 w 151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8">
                  <a:moveTo>
                    <a:pt x="0" y="118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118"/>
                  </a:lnTo>
                  <a:lnTo>
                    <a:pt x="120" y="118"/>
                  </a:lnTo>
                  <a:lnTo>
                    <a:pt x="120" y="31"/>
                  </a:lnTo>
                  <a:lnTo>
                    <a:pt x="31" y="31"/>
                  </a:lnTo>
                  <a:lnTo>
                    <a:pt x="31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456CD770-90BD-40CB-B07E-BC3810D911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8913" y="647700"/>
              <a:ext cx="49213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6EFA85A-FB78-4713-8FA2-353452ECFB96}"/>
              </a:ext>
            </a:extLst>
          </p:cNvPr>
          <p:cNvSpPr/>
          <p:nvPr userDrawn="1"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rgbClr val="47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3FEB1-F7D5-4A5F-B5CF-6E0B46430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39" y="6538594"/>
            <a:ext cx="5124097" cy="31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Privileged Footer or Client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0D22-6B54-48EC-A506-3766E95D2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72736" y="6538594"/>
            <a:ext cx="861767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44DD5A3-8AC1-44E9-988E-D4CE6D207E3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B4AA6D-C880-417F-85BF-66A474E541D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62799" y="6585380"/>
            <a:ext cx="1702369" cy="2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8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6" r:id="rId5"/>
    <p:sldLayoutId id="2147483681" r:id="rId6"/>
    <p:sldLayoutId id="2147483682" r:id="rId7"/>
    <p:sldLayoutId id="2147483683" r:id="rId8"/>
    <p:sldLayoutId id="2147483684" r:id="rId9"/>
  </p:sldLayoutIdLst>
  <p:transition/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689A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689AC5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689AC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689AC5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689A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thebluediamondgallery.com/typewriter/q/questions.html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0284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5898515"/>
            <a:ext cx="12262183" cy="100360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96448" y="628098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0CDD657-DE5F-41C3-978E-F5492C87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67" y="5993330"/>
            <a:ext cx="1118938" cy="771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BDC8F-7BBF-49F2-9862-734408BCDD0D}"/>
              </a:ext>
            </a:extLst>
          </p:cNvPr>
          <p:cNvSpPr txBox="1"/>
          <p:nvPr/>
        </p:nvSpPr>
        <p:spPr>
          <a:xfrm>
            <a:off x="237430" y="718160"/>
            <a:ext cx="114211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"/>
              </a:rPr>
              <a:t>Accounting Issues for Clubs During COVID-19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548D8-DAD9-4B4A-9989-3BE04115E9C1}"/>
              </a:ext>
            </a:extLst>
          </p:cNvPr>
          <p:cNvSpPr txBox="1"/>
          <p:nvPr/>
        </p:nvSpPr>
        <p:spPr>
          <a:xfrm>
            <a:off x="554965" y="1978325"/>
            <a:ext cx="11334239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ea typeface="+mj-ea"/>
              </a:rPr>
              <a:t>A Q&amp;A Townhall with Jim </a:t>
            </a:r>
            <a:r>
              <a:rPr lang="en-US" sz="3600" dirty="0" err="1">
                <a:ea typeface="+mj-ea"/>
              </a:rPr>
              <a:t>Hankowski</a:t>
            </a:r>
            <a:r>
              <a:rPr lang="en-US" sz="3600" dirty="0">
                <a:ea typeface="+mj-ea"/>
              </a:rPr>
              <a:t>, CPA </a:t>
            </a:r>
          </a:p>
          <a:p>
            <a:endParaRPr lang="en-US" sz="2000" b="1" dirty="0"/>
          </a:p>
          <a:p>
            <a:r>
              <a:rPr lang="en-US" sz="2000" b="1" dirty="0"/>
              <a:t>National Club Association </a:t>
            </a:r>
          </a:p>
          <a:p>
            <a:r>
              <a:rPr lang="en-US" sz="2000" b="1" dirty="0"/>
              <a:t>March 25, 2020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Joe </a:t>
            </a:r>
            <a:r>
              <a:rPr lang="en-US" sz="2000" b="1" dirty="0" err="1"/>
              <a:t>Trauger</a:t>
            </a:r>
            <a:r>
              <a:rPr lang="en-US" sz="2000" dirty="0"/>
              <a:t>, VP of Government Relations, National Club Association </a:t>
            </a:r>
          </a:p>
          <a:p>
            <a:pPr lvl="0"/>
            <a:r>
              <a:rPr lang="en-US" sz="2000" b="1" dirty="0"/>
              <a:t>James J. </a:t>
            </a:r>
            <a:r>
              <a:rPr lang="en-US" sz="2000" b="1" dirty="0" err="1"/>
              <a:t>Hankowski</a:t>
            </a:r>
            <a:r>
              <a:rPr lang="en-US" sz="2000" b="1" dirty="0"/>
              <a:t>, CPA</a:t>
            </a:r>
            <a:r>
              <a:rPr lang="en-US" sz="2000" dirty="0"/>
              <a:t>, Partner, Condon O’Meara McGinty &amp; Donnelly LLP</a:t>
            </a:r>
          </a:p>
        </p:txBody>
      </p:sp>
    </p:spTree>
    <p:extLst>
      <p:ext uri="{BB962C8B-B14F-4D97-AF65-F5344CB8AC3E}">
        <p14:creationId xmlns:p14="http://schemas.microsoft.com/office/powerpoint/2010/main" val="39224273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109193"/>
            <a:ext cx="1078584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+mn-lt"/>
                <a:cs typeface="+mn-lt"/>
              </a:rPr>
              <a:t>How are clubs managing the potential cash flow shortages as a result of loss of revenue?</a:t>
            </a:r>
            <a:endParaRPr lang="en-US" sz="400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1203700" y="2191180"/>
            <a:ext cx="10448761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/>
              <a:t>Cash forecast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cs typeface="Arial"/>
              </a:rPr>
              <a:t>Defer dues billing and increases and waiving fees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cs typeface="Arial"/>
              </a:rPr>
              <a:t>Draw line of credit or small business loan (anticipated stimulus package)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cs typeface="Arial"/>
              </a:rPr>
              <a:t>Payroll furloughs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cs typeface="Arial"/>
              </a:rPr>
              <a:t>Defer non-essential capital expenditures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cs typeface="Arial"/>
              </a:rPr>
              <a:t>Speak with bankers regarding forbearance of loan payments or modifications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cs typeface="Arial"/>
              </a:rPr>
              <a:t>Conversation with insurance agent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cs typeface="Arial"/>
              </a:rPr>
              <a:t>Relief from sales tax-certain states (due dates and penalties and interest waivers</a:t>
            </a:r>
          </a:p>
          <a:p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3877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443729"/>
            <a:ext cx="88901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Accounting FAQs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2207310" y="3194789"/>
            <a:ext cx="775388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How may COVID-19 impact financial reporting?</a:t>
            </a:r>
            <a:endParaRPr lang="en-US" dirty="0"/>
          </a:p>
          <a:p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2508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676046"/>
            <a:ext cx="10915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"/>
              </a:rPr>
              <a:t>How</a:t>
            </a:r>
            <a:r>
              <a:rPr lang="en-US" sz="4000" dirty="0">
                <a:solidFill>
                  <a:schemeClr val="bg1"/>
                </a:solidFill>
                <a:ea typeface="+mn-lt"/>
                <a:cs typeface="+mn-lt"/>
              </a:rPr>
              <a:t> may COVID-19 impact financial reporting?</a:t>
            </a:r>
            <a:endParaRPr lang="en-US" sz="4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1268749" y="2246935"/>
            <a:ext cx="9333640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Accounting estimates need to be reviewed: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Allowance for bad debt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Bonus accrual 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Impact on employees assistance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Potential unknowns</a:t>
            </a:r>
          </a:p>
          <a:p>
            <a:endParaRPr lang="en-US" sz="2800" dirty="0">
              <a:cs typeface="Arial"/>
            </a:endParaRPr>
          </a:p>
          <a:p>
            <a:r>
              <a:rPr lang="en-US" sz="2800" dirty="0">
                <a:cs typeface="Arial"/>
              </a:rPr>
              <a:t>Review of loan covenants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12 month visibility look forward</a:t>
            </a:r>
          </a:p>
          <a:p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3364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174241"/>
            <a:ext cx="862994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"/>
              </a:rPr>
              <a:t>Is there an extension of the deadline for tax exempt clubs (501 C(7))?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1268749" y="2748740"/>
            <a:ext cx="9333640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Not yet. Current requirement for a December year end is May 15 with allowable extension through November 15</a:t>
            </a:r>
            <a:endParaRPr lang="en-US" dirty="0"/>
          </a:p>
          <a:p>
            <a:endParaRPr lang="en-US" sz="2800" dirty="0">
              <a:cs typeface="Arial"/>
            </a:endParaRPr>
          </a:p>
          <a:p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7474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754656" y="6450999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754654" y="490192"/>
            <a:ext cx="88901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Accounting FAQs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1343091" y="3250545"/>
            <a:ext cx="957524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Is there an extension of the deadline for tax exempt clubs (501 C(7))?</a:t>
            </a:r>
            <a:endParaRPr lang="en-US" dirty="0"/>
          </a:p>
          <a:p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7639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443729"/>
            <a:ext cx="88901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Accounting FAQs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2207310" y="3194789"/>
            <a:ext cx="775388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Any additional advice?</a:t>
            </a:r>
            <a:endParaRPr lang="en-US" dirty="0"/>
          </a:p>
          <a:p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2641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545948"/>
            <a:ext cx="8629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"/>
              </a:rPr>
              <a:t>Any other advice?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1287334" y="2934594"/>
            <a:ext cx="9333640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Wash hands often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Maintain "social distancing" 6 feet</a:t>
            </a:r>
          </a:p>
          <a:p>
            <a:endParaRPr lang="en-US" sz="2800" dirty="0">
              <a:cs typeface="Arial"/>
            </a:endParaRPr>
          </a:p>
          <a:p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57562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80210" y="-703621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5898515"/>
            <a:ext cx="12262183" cy="100360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96448" y="628098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0CDD657-DE5F-41C3-978E-F5492C87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67" y="5993330"/>
            <a:ext cx="1118938" cy="771826"/>
          </a:xfrm>
          <a:prstGeom prst="rect">
            <a:avLst/>
          </a:prstGeom>
        </p:spPr>
      </p:pic>
      <p:pic>
        <p:nvPicPr>
          <p:cNvPr id="11" name="Content Placeholder 6" descr="A close up of a device&#10;&#10;Description automatically generated">
            <a:extLst>
              <a:ext uri="{FF2B5EF4-FFF2-40B4-BE49-F238E27FC236}">
                <a16:creationId xmlns:a16="http://schemas.microsoft.com/office/drawing/2014/main" id="{8A04EC16-5F10-A241-93FF-FC6CC245F4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675" b="4056"/>
          <a:stretch/>
        </p:blipFill>
        <p:spPr>
          <a:xfrm>
            <a:off x="1611325" y="1845616"/>
            <a:ext cx="8969350" cy="3919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840F62-7825-6240-A711-FDA51FEC21D1}"/>
              </a:ext>
            </a:extLst>
          </p:cNvPr>
          <p:cNvSpPr txBox="1"/>
          <p:nvPr/>
        </p:nvSpPr>
        <p:spPr>
          <a:xfrm>
            <a:off x="468035" y="762821"/>
            <a:ext cx="114211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"/>
              </a:rPr>
              <a:t>Accounting Issues for Clubs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24581624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443729"/>
            <a:ext cx="88901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Henry Wallmeyer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497457" y="1949570"/>
            <a:ext cx="1134085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President and CEO</a:t>
            </a:r>
          </a:p>
          <a:p>
            <a:r>
              <a:rPr lang="en-US" sz="2000" b="1" dirty="0">
                <a:cs typeface="Calibri"/>
              </a:rPr>
              <a:t>National Club Association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6D27F7B-80AF-F84D-9543-BECA214EE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670" y="2116070"/>
            <a:ext cx="1946557" cy="38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757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46122" y="-703621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/>
          </a:p>
          <a:p>
            <a:pPr algn="ctr"/>
            <a:r>
              <a:rPr lang="en-US" sz="6500" dirty="0" err="1"/>
              <a:t>nationalclub.org</a:t>
            </a:r>
            <a:r>
              <a:rPr lang="en-US" sz="6500" dirty="0"/>
              <a:t>/coronavirus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5898515"/>
            <a:ext cx="12262183" cy="100360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0CDD657-DE5F-41C3-978E-F5492C87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67" y="5993330"/>
            <a:ext cx="1118938" cy="771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07247D-9DD9-438B-A2E9-28470B9295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22" r="50859" b="20278"/>
          <a:stretch/>
        </p:blipFill>
        <p:spPr>
          <a:xfrm>
            <a:off x="1000125" y="1741295"/>
            <a:ext cx="10581666" cy="40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07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443729"/>
            <a:ext cx="88901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Joe </a:t>
            </a:r>
            <a:r>
              <a:rPr lang="en-US" sz="5400" dirty="0" err="1">
                <a:solidFill>
                  <a:schemeClr val="bg1"/>
                </a:solidFill>
                <a:cs typeface="Calibri"/>
              </a:rPr>
              <a:t>Trauger</a:t>
            </a:r>
            <a:endParaRPr lang="en-US" sz="5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497457" y="1949570"/>
            <a:ext cx="1134085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Vice President of Government Relations</a:t>
            </a:r>
          </a:p>
          <a:p>
            <a:r>
              <a:rPr lang="en-US" sz="2000" b="1" dirty="0">
                <a:cs typeface="Calibri"/>
              </a:rPr>
              <a:t>National Club Association</a:t>
            </a:r>
          </a:p>
        </p:txBody>
      </p:sp>
      <p:pic>
        <p:nvPicPr>
          <p:cNvPr id="19" name="Picture 1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D44DFDF-C327-7F48-AC87-0F59B3E8E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178" y="2161100"/>
            <a:ext cx="2491683" cy="37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46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8" y="443729"/>
            <a:ext cx="609198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chemeClr val="bg1"/>
                </a:solidFill>
                <a:cs typeface="Calibri"/>
              </a:rPr>
              <a:t>Families First Act</a:t>
            </a:r>
            <a:endParaRPr lang="en-US" sz="5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580585" y="2151727"/>
            <a:ext cx="1134085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House Passed Friday, March 13  (363-40)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And again 3/17/2020 with amendments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Senate passed 3/18/2020 (90-8)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Free COVID-19 Testing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Paid Leave - amended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Unemployment Assistance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Nutrition Assistance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Tax Credits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Guidance From Treasury Department and Department of Labor</a:t>
            </a:r>
          </a:p>
        </p:txBody>
      </p:sp>
    </p:spTree>
    <p:extLst>
      <p:ext uri="{BB962C8B-B14F-4D97-AF65-F5344CB8AC3E}">
        <p14:creationId xmlns:p14="http://schemas.microsoft.com/office/powerpoint/2010/main" val="18628066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0284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5898515"/>
            <a:ext cx="12262183" cy="100360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96448" y="628098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0CDD657-DE5F-41C3-978E-F5492C87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67" y="5993330"/>
            <a:ext cx="1118938" cy="771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BDC8F-7BBF-49F2-9862-734408BCDD0D}"/>
              </a:ext>
            </a:extLst>
          </p:cNvPr>
          <p:cNvSpPr txBox="1"/>
          <p:nvPr/>
        </p:nvSpPr>
        <p:spPr>
          <a:xfrm>
            <a:off x="493860" y="413003"/>
            <a:ext cx="609198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chemeClr val="bg1"/>
                </a:solidFill>
                <a:cs typeface="Calibri"/>
              </a:rPr>
              <a:t>What's Ahead</a:t>
            </a:r>
            <a:endParaRPr lang="en-US" sz="5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548D8-DAD9-4B4A-9989-3BE04115E9C1}"/>
              </a:ext>
            </a:extLst>
          </p:cNvPr>
          <p:cNvSpPr txBox="1"/>
          <p:nvPr/>
        </p:nvSpPr>
        <p:spPr>
          <a:xfrm>
            <a:off x="554966" y="1978325"/>
            <a:ext cx="1079452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There have been two Coronavirus-related bills so far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$8 billion for HHS response efforts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Families First Act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Phase III Legislation has been released – CARES Act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$2 trillion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Airlines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Small Businesses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>
                <a:cs typeface="Calibri"/>
              </a:rPr>
              <a:t>Private nonprofit entities were eligible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Checks to taxpayers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Cloture vote failed Sunday and yesterday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Negotiations are close to final deal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Congress out </a:t>
            </a:r>
            <a:r>
              <a:rPr lang="en-US" sz="2000">
                <a:cs typeface="Calibri"/>
              </a:rPr>
              <a:t>until April 13 or 20?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9509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443729"/>
            <a:ext cx="88901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James J. </a:t>
            </a:r>
            <a:r>
              <a:rPr lang="en-US" sz="5400" dirty="0" err="1">
                <a:solidFill>
                  <a:schemeClr val="bg1"/>
                </a:solidFill>
                <a:cs typeface="Calibri"/>
              </a:rPr>
              <a:t>Hankowski</a:t>
            </a:r>
            <a:r>
              <a:rPr lang="en-US" sz="5400" dirty="0">
                <a:solidFill>
                  <a:schemeClr val="bg1"/>
                </a:solidFill>
                <a:cs typeface="Calibri"/>
              </a:rPr>
              <a:t>, CPA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497457" y="1949570"/>
            <a:ext cx="1134085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Partner</a:t>
            </a:r>
          </a:p>
          <a:p>
            <a:r>
              <a:rPr lang="en-US" sz="2000" b="1" dirty="0"/>
              <a:t>Condon O’Meara McGinty &amp; Donnelly LLP</a:t>
            </a:r>
            <a:endParaRPr lang="en-US" sz="2000" b="1" dirty="0">
              <a:cs typeface="Calibri"/>
            </a:endParaRPr>
          </a:p>
        </p:txBody>
      </p:sp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3730A30-9844-0349-8626-C723A2A74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440" y="2181586"/>
            <a:ext cx="2473496" cy="37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118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-2320"/>
            <a:ext cx="1185450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"/>
              </a:rPr>
              <a:t>What are some of the options available to clubs with respect to paying employees during the crisis?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1324505" y="1921691"/>
            <a:ext cx="10058469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Families First Coronavirus Response Act</a:t>
            </a:r>
          </a:p>
          <a:p>
            <a:r>
              <a:rPr lang="en-US" sz="2800" dirty="0"/>
              <a:t>Key issues: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Paid sick leave and family medical leave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Employees receive up to 80 hours of paid sick leave and paid child care leave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Employers receive 100% reimbursement for paid leave including health insurance</a:t>
            </a:r>
          </a:p>
          <a:p>
            <a:r>
              <a:rPr lang="en-US" sz="2800" dirty="0">
                <a:ea typeface="+mn-lt"/>
                <a:cs typeface="+mn-lt"/>
              </a:rPr>
              <a:t>Disaster Relief and Emergency Assistance Act</a:t>
            </a:r>
          </a:p>
          <a:p>
            <a:r>
              <a:rPr lang="en-US" sz="2800" dirty="0">
                <a:cs typeface="Calibri"/>
              </a:rPr>
              <a:t>Key issues: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Qualified disaster payments</a:t>
            </a:r>
          </a:p>
          <a:p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5630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3D3DB21-B999-4F38-8D38-4BC3278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78835" y="-1815336"/>
            <a:ext cx="12686849" cy="3528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C4D7C-C8A2-4B24-8615-212F85A1318F}"/>
              </a:ext>
            </a:extLst>
          </p:cNvPr>
          <p:cNvSpPr/>
          <p:nvPr/>
        </p:nvSpPr>
        <p:spPr>
          <a:xfrm>
            <a:off x="-96252" y="-715135"/>
            <a:ext cx="12352420" cy="241634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BF735-5CD7-46E8-AC25-12E55D9CBBAE}"/>
              </a:ext>
            </a:extLst>
          </p:cNvPr>
          <p:cNvSpPr/>
          <p:nvPr/>
        </p:nvSpPr>
        <p:spPr>
          <a:xfrm>
            <a:off x="-1003" y="6360696"/>
            <a:ext cx="12262183" cy="54142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19B05-3252-473F-BBCF-20BB557DA8D2}"/>
              </a:ext>
            </a:extLst>
          </p:cNvPr>
          <p:cNvSpPr txBox="1"/>
          <p:nvPr/>
        </p:nvSpPr>
        <p:spPr>
          <a:xfrm>
            <a:off x="420119" y="6404536"/>
            <a:ext cx="60919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</a:t>
            </a:r>
            <a:r>
              <a:rPr lang="en-US" u="sng">
                <a:solidFill>
                  <a:schemeClr val="bg1"/>
                </a:solidFill>
              </a:rPr>
              <a:t>nationalclub.org/coronavirus</a:t>
            </a:r>
            <a:r>
              <a:rPr lang="en-US">
                <a:solidFill>
                  <a:schemeClr val="bg1"/>
                </a:solidFill>
              </a:rPr>
              <a:t> for more information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796C5-4210-497D-84B2-E556EB06425C}"/>
              </a:ext>
            </a:extLst>
          </p:cNvPr>
          <p:cNvSpPr txBox="1"/>
          <p:nvPr/>
        </p:nvSpPr>
        <p:spPr>
          <a:xfrm>
            <a:off x="420117" y="443729"/>
            <a:ext cx="88901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Accounting FAQs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C1240-BD92-4F82-AA9F-A6801D25B06E}"/>
              </a:ext>
            </a:extLst>
          </p:cNvPr>
          <p:cNvSpPr txBox="1"/>
          <p:nvPr/>
        </p:nvSpPr>
        <p:spPr>
          <a:xfrm>
            <a:off x="1584700" y="2971765"/>
            <a:ext cx="909203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How are clubs managing the potential cash flow shortages as a result of loss of revenue?</a:t>
            </a:r>
          </a:p>
          <a:p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448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3.22"/>
  <p:tag name="AS_TITLE" val="Aspose.Slides for .NET 4.0"/>
  <p:tag name="AS_VERSION" val="17.3"/>
</p:tagLst>
</file>

<file path=ppt/theme/theme1.xml><?xml version="1.0" encoding="utf-8"?>
<a:theme xmlns:a="http://schemas.openxmlformats.org/drawingml/2006/main" name="NM with Light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M with White Icon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Macintosh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NM with Light Blue</vt:lpstr>
      <vt:lpstr>NM with White Icon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98</cp:revision>
  <dcterms:created xsi:type="dcterms:W3CDTF">1601-01-01T00:00:00Z</dcterms:created>
  <dcterms:modified xsi:type="dcterms:W3CDTF">2020-03-25T13:46:43Z</dcterms:modified>
</cp:coreProperties>
</file>